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6" r:id="rId12"/>
    <p:sldId id="270" r:id="rId13"/>
    <p:sldId id="264" r:id="rId14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312" y="92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DC9F-D7C4-0088-E6D2-85E1D4CD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42E6F3-25C0-DEC0-25A7-AAC690B09293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7FF9E-AE8F-F810-9AF7-CF4D210F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FF7E-5590-88E7-A561-447C8A3F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982F-8B04-105A-90D1-9A16510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D5F53-D700-9B3F-E15B-DFC1EE9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65E69-9F5A-2E1E-69D4-87C82CE5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503F7-B575-783F-4319-438B43158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79498-E00C-12C8-474A-A9A166DB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D18B-C1C7-42BD-9731-3250C0D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30" y="1088051"/>
            <a:ext cx="3869055" cy="5526709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E1A98-6714-F492-EBAD-DE4D92D270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01094-C4DB-DF5A-5C36-D640BC41307D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F5E4F026-409E-46B1-B6AE-923257383D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201</cp:revision>
  <dcterms:created xsi:type="dcterms:W3CDTF">2019-06-19T02:08:00Z</dcterms:created>
  <dcterms:modified xsi:type="dcterms:W3CDTF">2025-05-22T03:11:19Z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